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75" r:id="rId4"/>
    <p:sldId id="258" r:id="rId5"/>
    <p:sldId id="259" r:id="rId6"/>
    <p:sldId id="276" r:id="rId7"/>
    <p:sldId id="260" r:id="rId8"/>
    <p:sldId id="261" r:id="rId9"/>
    <p:sldId id="277" r:id="rId10"/>
    <p:sldId id="262" r:id="rId11"/>
    <p:sldId id="263" r:id="rId12"/>
    <p:sldId id="278" r:id="rId13"/>
    <p:sldId id="264" r:id="rId14"/>
    <p:sldId id="265" r:id="rId15"/>
    <p:sldId id="266" r:id="rId16"/>
    <p:sldId id="279" r:id="rId17"/>
    <p:sldId id="267" r:id="rId18"/>
    <p:sldId id="268" r:id="rId19"/>
    <p:sldId id="280" r:id="rId20"/>
    <p:sldId id="269" r:id="rId21"/>
    <p:sldId id="270" r:id="rId22"/>
    <p:sldId id="271" r:id="rId23"/>
    <p:sldId id="272" r:id="rId24"/>
    <p:sldId id="273" r:id="rId25"/>
    <p:sldId id="274" r:id="rId2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6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4856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cce88a08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区域生态安全与区域生态环境建设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cce88a08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专题 区域生态安全与区域生态环境建设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f09eedfd26d1ad71e6879b#tid=68f760b07a4d3800093b1a9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348472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 选择性必修3  资源、环境与国家安全  RJ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_1#f94f53642?pid=0d451afc9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制约当前黄土丘陵沟壑区治沟造地工程建设的主要因素是(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9_1#f94f53642.bracket?pid=0d451afc9&amp;color=0,0,0&amp;vpa=3&amp;vtp=1"/>
          <p:cNvSpPr/>
          <p:nvPr/>
        </p:nvSpPr>
        <p:spPr>
          <a:xfrm>
            <a:off x="7483539" y="96926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8_2#f94f53642.choices?pid=0d451afc9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.土地承载力有限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B.乡村空心化严重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C.植被覆盖率较低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.灾害性天气多发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0_1#f94f53642?vop=1&amp;pid=0d451afc9&amp;color=0,0,0&amp;vtp=1&amp;bt=1&amp;bbb=1&amp;hb=1"/>
          <p:cNvSpPr/>
          <p:nvPr/>
        </p:nvSpPr>
        <p:spPr>
          <a:xfrm>
            <a:off x="722376" y="100584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本题考查制约区域生态环境建设的因素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。黄土丘陵沟壑区治沟造地工程建设需要大量青壮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年劳动力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，由材料“2/3乡村人口外出务工”可知，当前乡村空心化严重，B正确；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土地承载力、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植被覆盖率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、灾害性天气均不是制约当地治沟造地工程建设的主要因素，A、C、D错误。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7FD672-8FE4-9187-A4B1-41BC84D5B0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74101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1_1#60fc969c5?pid=93afee396&amp;color=0,0,0&amp;vtp=1&amp;bt=1&amp;bbb=1&amp;hb=1"/>
          <p:cNvSpPr/>
          <p:nvPr/>
        </p:nvSpPr>
        <p:spPr>
          <a:xfrm>
            <a:off x="722376" y="100584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[浙江嘉兴八校联盟2025高二期中]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位于黄土高原的甘肃定西是一个生态环境十分脆弱的地方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多年来当地人因地制宜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总结形成了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山顶植树造林戴帽子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山坡退耕种草披褂子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山腰兴修梯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田系带子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山下覆膜建棚挣票子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沟底筑坝蓄水穿靴子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的治理开发模式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。读图，回答下面小题。</a:t>
            </a:r>
            <a:endParaRPr lang="en-US" altLang="zh-CN" sz="2000" dirty="0"/>
          </a:p>
        </p:txBody>
      </p:sp>
      <p:pic>
        <p:nvPicPr>
          <p:cNvPr id="3" name="QM_4_BD.11_2#60fc969c5?pid=93afee39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57600" y="2440686"/>
            <a:ext cx="4882896" cy="196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d56a15dd1?pid=60fc969c5&amp;color=0,0,0&amp;mp=1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该治理开发模式为(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3_1#d56a15dd1.bracket?pid=60fc969c5&amp;color=0,0,0&amp;mp=1&amp;vpa=4&amp;vtp=1"/>
          <p:cNvSpPr/>
          <p:nvPr/>
        </p:nvSpPr>
        <p:spPr>
          <a:xfrm>
            <a:off x="3165539" y="96926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2_2#d56a15dd1.choices?pid=60fc969c5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A.“鱼塘—台田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”模式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.立体农业模式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C.基塘农业模式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.“猪—沼—果”模式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d56a15dd1?vop=1&amp;pid=60fc969c5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本题考查区域的治理开发模式。由材料可知，该地区山顶植树造林，山坡退耕种草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，山腰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兴修梯田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，山下覆膜建棚，沟底筑坝蓄水，即发展立体农业生产，B正确。“鱼塘—台田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”模式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主要应用于黄淮海平原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，A错误。基塘农业主要应用于珠江三角洲地区，C错误。“猪—沼—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果”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模式主要应用于南方地区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B38A2B-EEC7-8C86-BF45-DCDC5BFD3C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9052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5_1#8773916c1?pid=60fc969c5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该治理开发模式主要治理的环境问题是(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6_1#8773916c1.bracket?pid=60fc969c5&amp;color=0,0,0&amp;vpa=5&amp;vtp=1"/>
          <p:cNvSpPr/>
          <p:nvPr/>
        </p:nvSpPr>
        <p:spPr>
          <a:xfrm>
            <a:off x="5451539" y="969265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5_2#8773916c1.choices?pid=60fc969c5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229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.水土流失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B.荒漠化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C.土壤盐碱化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.森林减少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7_1#8773916c1?vop=1&amp;pid=60fc969c5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本题考查环境问题的治理。由材料信息可知，此地位于黄土高原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，主要的生态环境问题是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水土流失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，且该模式中植树造林、退耕还草、修筑梯田等措施都能够防治水土流失，A正确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漠化主要发生在我国西北地区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，主要治理措施是退牧还草等，B错误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。土壤盐碱化主要发生在华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北地区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、西北干旱区及部分沿海地带，主要治理措施是合理灌溉、种植耐盐碱作物等，C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森林减少可通过植树造林解决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9DF2C8-B879-0D87-C9CE-FA0A4925CC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2399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93afee396.fixed?pid=cce88a083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endParaRPr lang="en-US" altLang="zh-CN" sz="7200" dirty="0"/>
          </a:p>
        </p:txBody>
      </p:sp>
      <p:sp>
        <p:nvSpPr>
          <p:cNvPr id="3" name="C_3#93afee396.fixed?pid=cce88a083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专题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区域生态安全与区域生态环境建设</a:t>
            </a:r>
            <a:endParaRPr lang="en-US" altLang="zh-CN" sz="4400" dirty="0"/>
          </a:p>
        </p:txBody>
      </p:sp>
      <p:pic>
        <p:nvPicPr>
          <p:cNvPr id="4" name="C_3#93afee396.fixed?pid=cce88a083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93afee396.fixed?pid=cce88a083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刷专题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18_1#6fd0a71ff?htil=1&amp;pid=93afee396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08776" y="1088136"/>
            <a:ext cx="5239512" cy="3913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4_BD.18_2#6fd0a71ff?htil=1&amp;pid=93afee396&amp;color=0,0,0&amp;vtp=1&amp;bt=1&amp;bbb=1&amp;hb=1&amp;hs=1"/>
          <p:cNvSpPr/>
          <p:nvPr/>
        </p:nvSpPr>
        <p:spPr>
          <a:xfrm>
            <a:off x="722376" y="1005840"/>
            <a:ext cx="5376672" cy="40562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[山东潍坊2025高二期中]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阅读图文资料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成下列要求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。（16分）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我国首个百万吨级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CCUS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二氧化碳捕集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利用与封存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项目全面建成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该项目由某石化公司从排放源中分离并提纯二氧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化碳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胜利油田把二氧化碳注入地层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增加了原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油的流动性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改变了过去注水驱油的方法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利于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难以驱动的原油开采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从而大幅提高石油采收率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此外剩余的大部分二氧化碳被永久封存地下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</a:t>
            </a:r>
            <a:endParaRPr lang="en-US" altLang="zh-CN" sz="2000" dirty="0"/>
          </a:p>
        </p:txBody>
      </p:sp>
      <p:sp>
        <p:nvSpPr>
          <p:cNvPr id="4" name="QO_4_BD.18_2#6fd0a71ff?htil=1&amp;pid=93afee396&amp;color=0,0,0&amp;vtp=1&amp;bt=1&amp;bbb=1&amp;hb=1&amp;hs=1">
            <a:extLst>
              <a:ext uri="{FF2B5EF4-FFF2-40B4-BE49-F238E27FC236}">
                <a16:creationId xmlns:a16="http://schemas.microsoft.com/office/drawing/2014/main" id="{CCA971B3-7B59-4792-95F4-4329B0902392}"/>
              </a:ext>
            </a:extLst>
          </p:cNvPr>
          <p:cNvSpPr/>
          <p:nvPr/>
        </p:nvSpPr>
        <p:spPr>
          <a:xfrm>
            <a:off x="722376" y="5123815"/>
            <a:ext cx="1075201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图示意全球二氧化碳累积排放总量与全球气温上升的关系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阴影部分表示根据高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低两种排放模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式计算的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1870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年以来全球二氧化碳累积排放量对应的升温幅度范围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9_1#05e97902b?pid=6fd0a71ff&amp;color=0,0,0&amp;vtp=1&amp;bt=1&amp;bbb=1"/>
          <p:cNvSpPr/>
          <p:nvPr/>
        </p:nvSpPr>
        <p:spPr>
          <a:xfrm>
            <a:off x="722376" y="100584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（1）指出全球升温幅度与二氧化碳排放量变化的关系。（6分）</a:t>
            </a:r>
            <a:endParaRPr lang="en-US" altLang="zh-CN" sz="2000" dirty="0"/>
          </a:p>
        </p:txBody>
      </p:sp>
      <p:sp>
        <p:nvSpPr>
          <p:cNvPr id="3" name="QO_5_AN.20_1#05e97902b?vop=1&amp;pid=6fd0a71ff&amp;color=0,0,0&amp;vtp=1&amp;bbb=1&amp;hb=1"/>
          <p:cNvSpPr/>
          <p:nvPr/>
        </p:nvSpPr>
        <p:spPr>
          <a:xfrm>
            <a:off x="722376" y="1469009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二氧化碳的累积排放量与升温幅度呈正相关，二氧化碳累积排放量越大，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升温幅度越大；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低排放模式下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，升温幅度小，高排放模式下，升温幅度大。（6分）</a:t>
            </a:r>
            <a:endParaRPr lang="en-US" altLang="zh-CN" sz="2000" dirty="0"/>
          </a:p>
        </p:txBody>
      </p:sp>
      <p:sp>
        <p:nvSpPr>
          <p:cNvPr id="4" name="QO_5_AS.21_1#05e97902b?vop=1&amp;pid=6fd0a71ff&amp;color=0,0,0&amp;vtp=1&amp;bbb=1&amp;hb=1"/>
          <p:cNvSpPr/>
          <p:nvPr/>
        </p:nvSpPr>
        <p:spPr>
          <a:xfrm>
            <a:off x="722376" y="2419604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本题考查全球变暖与二氧化碳排放的关系。读图可知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，全球升温幅度随二氧化碳累积排放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量增加而增加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，因此二者呈正相关，二氧化碳累积排放量越少，升温幅度越小，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累积排放量越大，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升温幅度越大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。【特征分析类】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2_1#9902fd245?pid=6fd0a71ff&amp;color=0,0,0&amp;vtp=1&amp;bt=1&amp;bbb=1&amp;hb=1"/>
          <p:cNvSpPr/>
          <p:nvPr/>
        </p:nvSpPr>
        <p:spPr>
          <a:xfrm>
            <a:off x="722376" y="1005840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（2）论述CCUS项目的建设对我国国家安全产生的影响。（要求角度全面，逻辑清晰，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表达准确）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10分）</a:t>
            </a:r>
            <a:endParaRPr lang="en-US" altLang="zh-CN" sz="2000" dirty="0"/>
          </a:p>
        </p:txBody>
      </p:sp>
      <p:sp>
        <p:nvSpPr>
          <p:cNvPr id="3" name="QO_5_AN.23_1#9902fd245?vop=1&amp;pid=6fd0a71ff&amp;color=0,0,0&amp;vtp=1&amp;bbb=1&amp;hb=1"/>
          <p:cNvSpPr/>
          <p:nvPr/>
        </p:nvSpPr>
        <p:spPr>
          <a:xfrm>
            <a:off x="722376" y="1916684"/>
            <a:ext cx="10753344" cy="4120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示例: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碳排放与环境安全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：利于碳减排，缓解温室效应，减缓全球变暖（有利于实现“碳达峰”与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中和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”目标）。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能源安全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：提高了石油采收率，增加了石油产量和能源供应，保障能源安全。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水资源和生态安全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：改善了以前注水驱油的方式，节约了水资源，减少水污染，保障生态安全。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粮食安全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：华北地区水资源不足，减少水资源浪费，保障农业用水从而提高粮食产量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，保障粮食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安全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经济安全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：减少了二氧化碳的排放标准对我国经济发展的限制，保障经济安全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。（从碳排放与环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境安全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、能源安全、水资源安全、经济安全、粮食安全等方面作答，其他方面合理亦可，10分）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24_1#9902fd245?vop=1&amp;pid=6fd0a71ff&amp;color=0,0,0&amp;vtp=1&amp;bt=1&amp;bbb=1&amp;hb=1"/>
          <p:cNvSpPr/>
          <p:nvPr/>
        </p:nvSpPr>
        <p:spPr>
          <a:xfrm>
            <a:off x="722376" y="1005840"/>
            <a:ext cx="10753344" cy="3650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本题考查应对全球变暖的措施及意义。根据所学知识可知，国家安全包括环境安全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、能源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、水资源安全、经济安全、粮食安全等方面，因此回答本题可从以上方面展开。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环境安全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：由材料可知，CCUS项目的建设可以从排放源中分离并提纯二氧化碳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，减少二氧化碳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，降低空气中二氧化碳的含量，实现碳减排，缓解温室效应，减缓全球变暖。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能源安全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：由材料可知，该项目把二氧化碳注入地层，增加了原油的流动性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，利于难以驱动的原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油开采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，提高了石油采收率，增加了石油产量和能源供应，利于保障我国能源安全。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水资源和生态安全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：该项目改变了过去注水驱油的方法，节约了水资源，减少了水污染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，能保障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生态安全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24_2#9902fd245?vop=1&amp;pid=6fd0a71ff&amp;color=0,0,0&amp;mp=1&amp;vtp=1&amp;bt=1&amp;bbb=1&amp;hb=1"/>
          <p:cNvSpPr/>
          <p:nvPr/>
        </p:nvSpPr>
        <p:spPr>
          <a:xfrm>
            <a:off x="722376" y="969264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粮食安全：由于我国存在大面积的水资源不足区，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CCUS项目的建设降低了石油开采对水资源的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消耗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，能用于农业生产的水资源增加，保障农业用水从而提高粮食产量，保障粮食安全。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经济安全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：在倡导减少碳排放，减缓全球变暖的国际背景下，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我国多数产业无法实现全产能生产，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CCUS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项目的建设利于我国减少二氧化碳的排放，降低节能减排的限制，利于促进产业生产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障经济安全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。【意义类】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725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0d451afc9?pid=93afee396&amp;color=0,0,0&amp;vtp=1&amp;bt=1&amp;bbb=1&amp;hb=1"/>
          <p:cNvSpPr/>
          <p:nvPr/>
        </p:nvSpPr>
        <p:spPr>
          <a:xfrm>
            <a:off x="722376" y="100584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黄河中游和黄土高原的北部地区是典型的黄土丘陵沟壑区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降水高度集中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生态环境脆弱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2/3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乡村人口外出务工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近年来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该地加强治沟造地工程建设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即通过工程机械措施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人工削斩山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脚边坡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取土填沟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沟口筑坝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辅以排洪渠和边坡护理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将沟谷低产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分散的耕地改造为面积较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大的良田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治沟造地取得了明显的经济效益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5_BD.2_1#7107f1b3e?pid=0d451afc9&amp;color=0,0,0&amp;vtp=1&amp;bbb=1"/>
          <p:cNvSpPr/>
          <p:nvPr/>
        </p:nvSpPr>
        <p:spPr>
          <a:xfrm>
            <a:off x="722376" y="281749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黄土丘陵沟壑区加大治沟造地工程建设的主要目的是(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3_1#7107f1b3e.bracket?pid=0d451afc9&amp;color=0,0,0&amp;vpa=1&amp;vtp=1"/>
          <p:cNvSpPr/>
          <p:nvPr/>
        </p:nvSpPr>
        <p:spPr>
          <a:xfrm>
            <a:off x="6962839" y="281749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5_BD.2_2#7107f1b3e.choices?pid=0d451afc9&amp;color=0,0,0&amp;vtp=1&amp;bbb=1"/>
          <p:cNvSpPr/>
          <p:nvPr/>
        </p:nvSpPr>
        <p:spPr>
          <a:xfrm>
            <a:off x="722376" y="328028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A.增加地表径流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，提高地下水位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.完善基础设施，减少人口外流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.改造水热条件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，实现高产稳产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.弥补耕地不足，增加农民收入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7107f1b3e?vop=1&amp;pid=0d451afc9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本题考查区域生态环境建设的目的。由材料“将沟谷低产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、分散的耕地改造为面积较大的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良田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。治沟造地取得了明显的经济效益”可知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，黄土丘陵沟壑区加大治沟造地工程建设的主要目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的是弥补耕地不足的问题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，增加农民收入，D正确；增加地表径流不能提高地下水位，A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加大治沟造地不属于完善基础设施的措施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，B错误；治沟造地对热量条件影响不大，C错误。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D9CD7A-A8CD-4C5B-C8E6-510DC6C0DC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2321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1858bc02c?pid=0d451afc9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2.治沟造地后为防止新造耕地大面积丧失，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必须要注意的问题是(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1858bc02c.bracket?pid=0d451afc9&amp;color=0,0,0&amp;vpa=2&amp;vtp=1"/>
          <p:cNvSpPr/>
          <p:nvPr/>
        </p:nvSpPr>
        <p:spPr>
          <a:xfrm>
            <a:off x="7991539" y="969265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5_2#1858bc02c.choices?pid=0d451afc9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A.合理设计排洪渠道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，防治水土流失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.加固边坡护理工程，防范地质灾害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.沟口筑坝，坝上造林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，减少风力侵蚀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.取土填沟，修筑道路，改善生产条件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1858bc02c?vop=1&amp;pid=0d451afc9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本题考查区域生态环境建设的措施。由材料“降水高度集中，生态环境脆弱”可知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，治沟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造地后为防止新造耕地大面积丧失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，应合理设计排洪渠道，防治水土流失，A正确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；地质灾害不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是该地耕地大面积丧失的主要原因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，B错误；该地区外力作用以流水侵蚀为主，C错误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；改善生产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条件对防止新造耕地大面积丧失作用较小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00F156-8491-A107-1454-6FAFFF0247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1932111"/>
      </p:ext>
    </p:extLst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710</Words>
  <Application>Microsoft Office PowerPoint</Application>
  <PresentationFormat>宽屏</PresentationFormat>
  <Paragraphs>108</Paragraphs>
  <Slides>25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2025-10-22T05:16:58Z</dcterms:created>
  <dcterms:modified xsi:type="dcterms:W3CDTF">2025-10-22T06:33:37Z</dcterms:modified>
  <cp:category/>
  <cp:contentStatus/>
</cp:coreProperties>
</file>